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5" y="1044060"/>
            <a:ext cx="12172535" cy="400110"/>
            <a:chOff x="19465" y="1044060"/>
            <a:chExt cx="12172535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433807" y="1244115"/>
              <a:ext cx="8758193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5" y="1044060"/>
              <a:ext cx="341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-1" y="2238993"/>
            <a:ext cx="12172536" cy="400110"/>
            <a:chOff x="-1" y="2238993"/>
            <a:chExt cx="12172536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157132" y="2439048"/>
              <a:ext cx="8015403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-1" y="2238993"/>
              <a:ext cx="415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6" y="4627912"/>
            <a:ext cx="5517733" cy="400110"/>
            <a:chOff x="19466" y="4627912"/>
            <a:chExt cx="5517733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3556000" y="4827967"/>
              <a:ext cx="1981199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6" y="4627912"/>
              <a:ext cx="353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02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8636002" y="4843726"/>
              <a:ext cx="355599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6311509" y="5286177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6311509" y="5847438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Words>440</Words>
  <Application>Microsoft Office PowerPoint</Application>
  <PresentationFormat>Widescreen</PresentationFormat>
  <Paragraphs>186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95</cp:revision>
  <dcterms:created xsi:type="dcterms:W3CDTF">2022-03-28T18:43:16Z</dcterms:created>
  <dcterms:modified xsi:type="dcterms:W3CDTF">2022-08-16T22:10:01Z</dcterms:modified>
</cp:coreProperties>
</file>